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72" autoAdjust="0"/>
    <p:restoredTop sz="94660"/>
  </p:normalViewPr>
  <p:slideViewPr>
    <p:cSldViewPr snapToGrid="0">
      <p:cViewPr varScale="1">
        <p:scale>
          <a:sx n="76" d="100"/>
          <a:sy n="76" d="100"/>
        </p:scale>
        <p:origin x="33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2D9B6-635A-4EB7-9CFE-862C61AFF299}" type="datetimeFigureOut">
              <a:rPr lang="lt-LT" smtClean="0"/>
              <a:t>2021-11-17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19671-EEFA-4054-A3DE-5CFDAFEE881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30563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2D9B6-635A-4EB7-9CFE-862C61AFF299}" type="datetimeFigureOut">
              <a:rPr lang="lt-LT" smtClean="0"/>
              <a:t>2021-11-17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19671-EEFA-4054-A3DE-5CFDAFEE881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1118069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2D9B6-635A-4EB7-9CFE-862C61AFF299}" type="datetimeFigureOut">
              <a:rPr lang="lt-LT" smtClean="0"/>
              <a:t>2021-11-17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19671-EEFA-4054-A3DE-5CFDAFEE881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878797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2D9B6-635A-4EB7-9CFE-862C61AFF299}" type="datetimeFigureOut">
              <a:rPr lang="lt-LT" smtClean="0"/>
              <a:t>2021-11-17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19671-EEFA-4054-A3DE-5CFDAFEE881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3178258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2D9B6-635A-4EB7-9CFE-862C61AFF299}" type="datetimeFigureOut">
              <a:rPr lang="lt-LT" smtClean="0"/>
              <a:t>2021-11-17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19671-EEFA-4054-A3DE-5CFDAFEE881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8436941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2D9B6-635A-4EB7-9CFE-862C61AFF299}" type="datetimeFigureOut">
              <a:rPr lang="lt-LT" smtClean="0"/>
              <a:t>2021-11-17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19671-EEFA-4054-A3DE-5CFDAFEE881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996332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2D9B6-635A-4EB7-9CFE-862C61AFF299}" type="datetimeFigureOut">
              <a:rPr lang="lt-LT" smtClean="0"/>
              <a:t>2021-11-17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19671-EEFA-4054-A3DE-5CFDAFEE881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9547108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2D9B6-635A-4EB7-9CFE-862C61AFF299}" type="datetimeFigureOut">
              <a:rPr lang="lt-LT" smtClean="0"/>
              <a:t>2021-11-17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19671-EEFA-4054-A3DE-5CFDAFEE881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7243667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2D9B6-635A-4EB7-9CFE-862C61AFF299}" type="datetimeFigureOut">
              <a:rPr lang="lt-LT" smtClean="0"/>
              <a:t>2021-11-17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19671-EEFA-4054-A3DE-5CFDAFEE881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5552128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2D9B6-635A-4EB7-9CFE-862C61AFF299}" type="datetimeFigureOut">
              <a:rPr lang="lt-LT" smtClean="0"/>
              <a:t>2021-11-17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19671-EEFA-4054-A3DE-5CFDAFEE881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695768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2D9B6-635A-4EB7-9CFE-862C61AFF299}" type="datetimeFigureOut">
              <a:rPr lang="lt-LT" smtClean="0"/>
              <a:t>2021-11-17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19671-EEFA-4054-A3DE-5CFDAFEE881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87375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2D9B6-635A-4EB7-9CFE-862C61AFF299}" type="datetimeFigureOut">
              <a:rPr lang="lt-LT" smtClean="0"/>
              <a:t>2021-11-17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919671-EEFA-4054-A3DE-5CFDAFEE881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26681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11449"/>
            <a:ext cx="12007397" cy="6846550"/>
            <a:chOff x="1786477" y="480598"/>
            <a:chExt cx="9331522" cy="6532505"/>
          </a:xfrm>
        </p:grpSpPr>
        <p:sp>
          <p:nvSpPr>
            <p:cNvPr id="13" name="Oval 12"/>
            <p:cNvSpPr/>
            <p:nvPr/>
          </p:nvSpPr>
          <p:spPr>
            <a:xfrm>
              <a:off x="7210740" y="6174403"/>
              <a:ext cx="101322" cy="101322"/>
            </a:xfrm>
            <a:prstGeom prst="ellipse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0763370" y="3865764"/>
              <a:ext cx="101322" cy="101322"/>
            </a:xfrm>
            <a:prstGeom prst="ellipse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0915354" y="3865764"/>
              <a:ext cx="101322" cy="101322"/>
            </a:xfrm>
            <a:prstGeom prst="ellipse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7" name="Rectangle 16"/>
            <p:cNvSpPr/>
            <p:nvPr/>
          </p:nvSpPr>
          <p:spPr>
            <a:xfrm>
              <a:off x="1786477" y="480598"/>
              <a:ext cx="5115794" cy="3866663"/>
            </a:xfrm>
            <a:prstGeom prst="rect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17000" t="-1" r="-17000" b="-4450"/>
              </a:stretch>
            </a:blip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10687378" y="6174403"/>
              <a:ext cx="101322" cy="101322"/>
            </a:xfrm>
            <a:prstGeom prst="ellipse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9" name="Oval 18"/>
            <p:cNvSpPr/>
            <p:nvPr/>
          </p:nvSpPr>
          <p:spPr>
            <a:xfrm>
              <a:off x="10801366" y="6060415"/>
              <a:ext cx="101322" cy="101322"/>
            </a:xfrm>
            <a:prstGeom prst="ellipse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0" name="Oval 19"/>
            <p:cNvSpPr/>
            <p:nvPr/>
          </p:nvSpPr>
          <p:spPr>
            <a:xfrm>
              <a:off x="10915354" y="5946427"/>
              <a:ext cx="101322" cy="101322"/>
            </a:xfrm>
            <a:prstGeom prst="ellipse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1786477" y="4334811"/>
              <a:ext cx="1636584" cy="2678292"/>
            </a:xfrm>
            <a:prstGeom prst="rect">
              <a:avLst/>
            </a:prstGeom>
            <a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17000" r="-17000"/>
              </a:stretch>
            </a:blip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8454730" y="6022419"/>
              <a:ext cx="101322" cy="101322"/>
            </a:xfrm>
            <a:prstGeom prst="ellipse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6715" y="6022419"/>
              <a:ext cx="101322" cy="101322"/>
            </a:xfrm>
            <a:prstGeom prst="ellipse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454730" y="6174403"/>
              <a:ext cx="101322" cy="101322"/>
            </a:xfrm>
            <a:prstGeom prst="ellipse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5" name="Oval 24"/>
            <p:cNvSpPr/>
            <p:nvPr/>
          </p:nvSpPr>
          <p:spPr>
            <a:xfrm>
              <a:off x="8606715" y="6174403"/>
              <a:ext cx="101322" cy="101322"/>
            </a:xfrm>
            <a:prstGeom prst="ellipse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7" name="Oval 26"/>
            <p:cNvSpPr/>
            <p:nvPr/>
          </p:nvSpPr>
          <p:spPr>
            <a:xfrm>
              <a:off x="9825824" y="6548031"/>
              <a:ext cx="100927" cy="101322"/>
            </a:xfrm>
            <a:prstGeom prst="ellipse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9926751" y="6377049"/>
              <a:ext cx="89648" cy="443287"/>
            </a:xfrm>
            <a:custGeom>
              <a:avLst/>
              <a:gdLst>
                <a:gd name="connsiteX0" fmla="*/ 0 w 89648"/>
                <a:gd name="connsiteY0" fmla="*/ 0 h 443287"/>
                <a:gd name="connsiteX1" fmla="*/ 89648 w 89648"/>
                <a:gd name="connsiteY1" fmla="*/ 0 h 443287"/>
                <a:gd name="connsiteX2" fmla="*/ 89648 w 89648"/>
                <a:gd name="connsiteY2" fmla="*/ 443287 h 443287"/>
                <a:gd name="connsiteX3" fmla="*/ 0 w 89648"/>
                <a:gd name="connsiteY3" fmla="*/ 443287 h 443287"/>
                <a:gd name="connsiteX4" fmla="*/ 0 w 89648"/>
                <a:gd name="connsiteY4" fmla="*/ 0 h 443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648" h="443287">
                  <a:moveTo>
                    <a:pt x="0" y="0"/>
                  </a:moveTo>
                  <a:lnTo>
                    <a:pt x="89648" y="0"/>
                  </a:lnTo>
                  <a:lnTo>
                    <a:pt x="89648" y="443287"/>
                  </a:lnTo>
                  <a:lnTo>
                    <a:pt x="0" y="443287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5560" tIns="12700" rIns="35560" bIns="0" numCol="1" spcCol="1270" anchor="ctr" anchorCtr="0">
              <a:noAutofit/>
            </a:bodyPr>
            <a:lstStyle/>
            <a:p>
              <a:pPr lvl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500" kern="1200"/>
            </a:p>
          </p:txBody>
        </p:sp>
        <p:sp>
          <p:nvSpPr>
            <p:cNvPr id="29" name="Oval 28"/>
            <p:cNvSpPr/>
            <p:nvPr/>
          </p:nvSpPr>
          <p:spPr>
            <a:xfrm>
              <a:off x="10016400" y="6548031"/>
              <a:ext cx="100809" cy="101322"/>
            </a:xfrm>
            <a:prstGeom prst="ellipse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0" name="Oval 29"/>
            <p:cNvSpPr/>
            <p:nvPr/>
          </p:nvSpPr>
          <p:spPr>
            <a:xfrm>
              <a:off x="10167910" y="6548031"/>
              <a:ext cx="100809" cy="101322"/>
            </a:xfrm>
            <a:prstGeom prst="ellipse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10268719" y="6377049"/>
              <a:ext cx="89648" cy="443287"/>
            </a:xfrm>
            <a:custGeom>
              <a:avLst/>
              <a:gdLst>
                <a:gd name="connsiteX0" fmla="*/ 0 w 89648"/>
                <a:gd name="connsiteY0" fmla="*/ 0 h 443287"/>
                <a:gd name="connsiteX1" fmla="*/ 89648 w 89648"/>
                <a:gd name="connsiteY1" fmla="*/ 0 h 443287"/>
                <a:gd name="connsiteX2" fmla="*/ 89648 w 89648"/>
                <a:gd name="connsiteY2" fmla="*/ 443287 h 443287"/>
                <a:gd name="connsiteX3" fmla="*/ 0 w 89648"/>
                <a:gd name="connsiteY3" fmla="*/ 443287 h 443287"/>
                <a:gd name="connsiteX4" fmla="*/ 0 w 89648"/>
                <a:gd name="connsiteY4" fmla="*/ 0 h 443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648" h="443287">
                  <a:moveTo>
                    <a:pt x="0" y="0"/>
                  </a:moveTo>
                  <a:lnTo>
                    <a:pt x="89648" y="0"/>
                  </a:lnTo>
                  <a:lnTo>
                    <a:pt x="89648" y="443287"/>
                  </a:lnTo>
                  <a:lnTo>
                    <a:pt x="0" y="443287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5560" tIns="12700" rIns="35560" bIns="0" numCol="1" spcCol="1270" anchor="ctr" anchorCtr="0">
              <a:noAutofit/>
            </a:bodyPr>
            <a:lstStyle/>
            <a:p>
              <a:pPr lvl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500" kern="1200"/>
            </a:p>
          </p:txBody>
        </p:sp>
        <p:sp>
          <p:nvSpPr>
            <p:cNvPr id="32" name="Oval 31"/>
            <p:cNvSpPr/>
            <p:nvPr/>
          </p:nvSpPr>
          <p:spPr>
            <a:xfrm>
              <a:off x="10358368" y="6662019"/>
              <a:ext cx="100791" cy="101322"/>
            </a:xfrm>
            <a:prstGeom prst="ellipse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3" name="Oval 32"/>
            <p:cNvSpPr/>
            <p:nvPr/>
          </p:nvSpPr>
          <p:spPr>
            <a:xfrm>
              <a:off x="10471980" y="6548031"/>
              <a:ext cx="100791" cy="101322"/>
            </a:xfrm>
            <a:prstGeom prst="ellipse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4" name="Oval 33"/>
            <p:cNvSpPr/>
            <p:nvPr/>
          </p:nvSpPr>
          <p:spPr>
            <a:xfrm>
              <a:off x="10585592" y="6434043"/>
              <a:ext cx="100791" cy="101322"/>
            </a:xfrm>
            <a:prstGeom prst="ellipse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10686383" y="6377049"/>
              <a:ext cx="89648" cy="443287"/>
            </a:xfrm>
            <a:custGeom>
              <a:avLst/>
              <a:gdLst>
                <a:gd name="connsiteX0" fmla="*/ 0 w 89648"/>
                <a:gd name="connsiteY0" fmla="*/ 0 h 443287"/>
                <a:gd name="connsiteX1" fmla="*/ 89648 w 89648"/>
                <a:gd name="connsiteY1" fmla="*/ 0 h 443287"/>
                <a:gd name="connsiteX2" fmla="*/ 89648 w 89648"/>
                <a:gd name="connsiteY2" fmla="*/ 443287 h 443287"/>
                <a:gd name="connsiteX3" fmla="*/ 0 w 89648"/>
                <a:gd name="connsiteY3" fmla="*/ 443287 h 443287"/>
                <a:gd name="connsiteX4" fmla="*/ 0 w 89648"/>
                <a:gd name="connsiteY4" fmla="*/ 0 h 443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648" h="443287">
                  <a:moveTo>
                    <a:pt x="0" y="0"/>
                  </a:moveTo>
                  <a:lnTo>
                    <a:pt x="89648" y="0"/>
                  </a:lnTo>
                  <a:lnTo>
                    <a:pt x="89648" y="443287"/>
                  </a:lnTo>
                  <a:lnTo>
                    <a:pt x="0" y="443287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5560" tIns="12700" rIns="35560" bIns="0" numCol="1" spcCol="1270" anchor="ctr" anchorCtr="0">
              <a:noAutofit/>
            </a:bodyPr>
            <a:lstStyle/>
            <a:p>
              <a:pPr lvl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500" kern="1200"/>
            </a:p>
          </p:txBody>
        </p:sp>
        <p:sp>
          <p:nvSpPr>
            <p:cNvPr id="36" name="Oval 35"/>
            <p:cNvSpPr/>
            <p:nvPr/>
          </p:nvSpPr>
          <p:spPr>
            <a:xfrm>
              <a:off x="10776032" y="6472039"/>
              <a:ext cx="100809" cy="101322"/>
            </a:xfrm>
            <a:prstGeom prst="ellipse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7" name="Oval 36"/>
            <p:cNvSpPr/>
            <p:nvPr/>
          </p:nvSpPr>
          <p:spPr>
            <a:xfrm>
              <a:off x="10927541" y="6472039"/>
              <a:ext cx="100809" cy="101322"/>
            </a:xfrm>
            <a:prstGeom prst="ellipse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8" name="Oval 37"/>
            <p:cNvSpPr/>
            <p:nvPr/>
          </p:nvSpPr>
          <p:spPr>
            <a:xfrm>
              <a:off x="10776032" y="6624023"/>
              <a:ext cx="100809" cy="101322"/>
            </a:xfrm>
            <a:prstGeom prst="ellipse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9" name="Oval 38"/>
            <p:cNvSpPr/>
            <p:nvPr/>
          </p:nvSpPr>
          <p:spPr>
            <a:xfrm>
              <a:off x="10927541" y="6624023"/>
              <a:ext cx="100809" cy="101322"/>
            </a:xfrm>
            <a:prstGeom prst="ellipse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0" name="Freeform 39"/>
            <p:cNvSpPr/>
            <p:nvPr/>
          </p:nvSpPr>
          <p:spPr>
            <a:xfrm>
              <a:off x="11028351" y="6377049"/>
              <a:ext cx="89648" cy="443287"/>
            </a:xfrm>
            <a:custGeom>
              <a:avLst/>
              <a:gdLst>
                <a:gd name="connsiteX0" fmla="*/ 0 w 89648"/>
                <a:gd name="connsiteY0" fmla="*/ 0 h 443287"/>
                <a:gd name="connsiteX1" fmla="*/ 89648 w 89648"/>
                <a:gd name="connsiteY1" fmla="*/ 0 h 443287"/>
                <a:gd name="connsiteX2" fmla="*/ 89648 w 89648"/>
                <a:gd name="connsiteY2" fmla="*/ 443287 h 443287"/>
                <a:gd name="connsiteX3" fmla="*/ 0 w 89648"/>
                <a:gd name="connsiteY3" fmla="*/ 443287 h 443287"/>
                <a:gd name="connsiteX4" fmla="*/ 0 w 89648"/>
                <a:gd name="connsiteY4" fmla="*/ 0 h 443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648" h="443287">
                  <a:moveTo>
                    <a:pt x="0" y="0"/>
                  </a:moveTo>
                  <a:lnTo>
                    <a:pt x="89648" y="0"/>
                  </a:lnTo>
                  <a:lnTo>
                    <a:pt x="89648" y="443287"/>
                  </a:lnTo>
                  <a:lnTo>
                    <a:pt x="0" y="443287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5560" tIns="12700" rIns="35560" bIns="0" numCol="1" spcCol="1270" anchor="ctr" anchorCtr="0">
              <a:noAutofit/>
            </a:bodyPr>
            <a:lstStyle/>
            <a:p>
              <a:pPr lvl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500" kern="1200"/>
            </a:p>
          </p:txBody>
        </p:sp>
      </p:grpSp>
      <p:pic>
        <p:nvPicPr>
          <p:cNvPr id="41" name="Picture 4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7" r="8626" b="12054"/>
          <a:stretch/>
        </p:blipFill>
        <p:spPr>
          <a:xfrm>
            <a:off x="2105885" y="4063999"/>
            <a:ext cx="3699100" cy="2794000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866"/>
          <a:stretch/>
        </p:blipFill>
        <p:spPr>
          <a:xfrm>
            <a:off x="6582781" y="0"/>
            <a:ext cx="5609219" cy="3455336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40" t="15370" r="15099" b="17592"/>
          <a:stretch/>
        </p:blipFill>
        <p:spPr>
          <a:xfrm>
            <a:off x="5794898" y="4063198"/>
            <a:ext cx="3412602" cy="2782551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94" t="18703" r="21806" b="12778"/>
          <a:stretch/>
        </p:blipFill>
        <p:spPr>
          <a:xfrm>
            <a:off x="9141532" y="4076683"/>
            <a:ext cx="3072605" cy="2768632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6664407" y="3430840"/>
            <a:ext cx="48866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000" b="1" dirty="0" smtClean="0">
                <a:solidFill>
                  <a:srgbClr val="00B050"/>
                </a:solidFill>
                <a:latin typeface="Garamond" panose="02020404030301010803" pitchFamily="18" charset="0"/>
              </a:rPr>
              <a:t>Šiaulių lopšelio-darželio „Berželis“  </a:t>
            </a:r>
          </a:p>
          <a:p>
            <a:pPr algn="ctr"/>
            <a:r>
              <a:rPr lang="lt-LT" sz="2000" dirty="0" smtClean="0">
                <a:latin typeface="Garamond" panose="02020404030301010803" pitchFamily="18" charset="0"/>
              </a:rPr>
              <a:t>Tolerancijos miestas</a:t>
            </a:r>
            <a:endParaRPr lang="lt-LT" sz="2000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7481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7</Words>
  <Application>Microsoft Office PowerPoint</Application>
  <PresentationFormat>Widescreen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Garamond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2</cp:revision>
  <dcterms:created xsi:type="dcterms:W3CDTF">2021-11-17T13:22:06Z</dcterms:created>
  <dcterms:modified xsi:type="dcterms:W3CDTF">2021-11-17T13:29:21Z</dcterms:modified>
</cp:coreProperties>
</file>